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0" autoAdjust="0"/>
  </p:normalViewPr>
  <p:slideViewPr>
    <p:cSldViewPr>
      <p:cViewPr varScale="1">
        <p:scale>
          <a:sx n="56" d="100"/>
          <a:sy n="56" d="100"/>
        </p:scale>
        <p:origin x="72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onds%20de%20car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onds%20de%20car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Coût total éligible - Projets Tourisme Durable dans Espaces Naturels Protégés </a:t>
            </a:r>
          </a:p>
          <a:p>
            <a:pPr>
              <a:defRPr/>
            </a:pPr>
            <a:r>
              <a:rPr lang="en-US"/>
              <a:t>(CIMA</a:t>
            </a:r>
            <a:r>
              <a:rPr lang="en-US" baseline="0"/>
              <a:t> 2015-2020)</a:t>
            </a:r>
          </a:p>
        </c:rich>
      </c:tx>
      <c:layout>
        <c:manualLayout>
          <c:xMode val="edge"/>
          <c:yMode val="edge"/>
          <c:x val="0.12867948628083212"/>
          <c:y val="3.04066931117108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Feuil1!$J$16</c:f>
              <c:strCache>
                <c:ptCount val="1"/>
                <c:pt idx="0">
                  <c:v>Coût total éligible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E7-42BE-B831-BA6111012A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E7-42BE-B831-BA6111012A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DE7-42BE-B831-BA6111012AAC}"/>
              </c:ext>
            </c:extLst>
          </c:dPt>
          <c:dLbls>
            <c:dLbl>
              <c:idx val="0"/>
              <c:layout>
                <c:manualLayout>
                  <c:x val="-0.11011998500187477"/>
                  <c:y val="0.106971464635339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E7-42BE-B831-BA6111012A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141169853768357E-2"/>
                  <c:y val="-5.17665570429562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E7-42BE-B831-BA6111012A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9891107361579764E-2"/>
                  <c:y val="0.126292404168637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E7-42BE-B831-BA6111012A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Feuil1!$I$17:$I$20</c:f>
              <c:strCache>
                <c:ptCount val="4"/>
                <c:pt idx="0">
                  <c:v>Culture</c:v>
                </c:pt>
                <c:pt idx="1">
                  <c:v>Marques</c:v>
                </c:pt>
                <c:pt idx="2">
                  <c:v>Sites</c:v>
                </c:pt>
                <c:pt idx="3">
                  <c:v>Sport Pleine Nature</c:v>
                </c:pt>
              </c:strCache>
            </c:strRef>
          </c:cat>
          <c:val>
            <c:numRef>
              <c:f>Feuil1!$J$17:$J$20</c:f>
              <c:numCache>
                <c:formatCode>_-* #,##0\ "€"_-;\-* #,##0\ "€"_-;_-* "-"??\ "€"_-;_-@_-</c:formatCode>
                <c:ptCount val="4"/>
                <c:pt idx="0">
                  <c:v>3947363</c:v>
                </c:pt>
                <c:pt idx="1">
                  <c:v>1813034</c:v>
                </c:pt>
                <c:pt idx="2">
                  <c:v>8404201</c:v>
                </c:pt>
                <c:pt idx="3">
                  <c:v>2244702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E7-42BE-B831-BA6111012AA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/>
              <a:t>Financement</a:t>
            </a:r>
            <a:r>
              <a:rPr lang="fr-FR" sz="2000" baseline="0"/>
              <a:t> du tourisme durable dans les Espaces Naturels Protégés </a:t>
            </a:r>
          </a:p>
          <a:p>
            <a:pPr>
              <a:defRPr sz="2000"/>
            </a:pPr>
            <a:r>
              <a:rPr lang="fr-FR" sz="2000" baseline="0"/>
              <a:t>(CIMA 2015-2018)</a:t>
            </a:r>
            <a:endParaRPr lang="fr-FR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6"/>
              <c:layout>
                <c:manualLayout>
                  <c:x val="-2.564102564102564E-2"/>
                  <c:y val="-0.129577464788732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0971659919028341E-3"/>
                  <c:y val="-0.157746478873239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Feuil1!$K$16:$R$16</c:f>
              <c:strCache>
                <c:ptCount val="8"/>
                <c:pt idx="0">
                  <c:v>Auto-financement</c:v>
                </c:pt>
                <c:pt idx="1">
                  <c:v>FEDER</c:v>
                </c:pt>
                <c:pt idx="2">
                  <c:v>FNADT</c:v>
                </c:pt>
                <c:pt idx="3">
                  <c:v>Région SUD</c:v>
                </c:pt>
                <c:pt idx="4">
                  <c:v>Région AURA</c:v>
                </c:pt>
                <c:pt idx="5">
                  <c:v>Départements</c:v>
                </c:pt>
                <c:pt idx="6">
                  <c:v>Autres financements</c:v>
                </c:pt>
                <c:pt idx="7">
                  <c:v>Etat (DETR, ADEME, Agence de l'Eau)</c:v>
                </c:pt>
              </c:strCache>
            </c:strRef>
          </c:cat>
          <c:val>
            <c:numRef>
              <c:f>Feuil1!$K$22:$R$22</c:f>
              <c:numCache>
                <c:formatCode>0%</c:formatCode>
                <c:ptCount val="8"/>
                <c:pt idx="0">
                  <c:v>0.40005076389608329</c:v>
                </c:pt>
                <c:pt idx="1">
                  <c:v>0.25659912366767623</c:v>
                </c:pt>
                <c:pt idx="2">
                  <c:v>0.13514202312103502</c:v>
                </c:pt>
                <c:pt idx="3">
                  <c:v>0.11193286733742451</c:v>
                </c:pt>
                <c:pt idx="4">
                  <c:v>6.299305881420901E-2</c:v>
                </c:pt>
                <c:pt idx="5">
                  <c:v>3.3641349722413512E-2</c:v>
                </c:pt>
                <c:pt idx="6">
                  <c:v>2.5588903853302699E-2</c:v>
                </c:pt>
                <c:pt idx="7">
                  <c:v>1.3047479173395575E-2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4665434027224"/>
          <c:y val="0.33706864810912718"/>
          <c:w val="0.35930759667187351"/>
          <c:h val="0.4025386122509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5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80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76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6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8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65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50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35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17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15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1844-83ED-4073-90CE-DE885A319799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82C8-BF5B-4594-B5B8-D7410B5C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5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728192"/>
          </a:xfrm>
        </p:spPr>
        <p:txBody>
          <a:bodyPr>
            <a:normAutofit/>
          </a:bodyPr>
          <a:lstStyle/>
          <a:p>
            <a:r>
              <a:rPr lang="fr-FR" sz="3600" b="1" dirty="0"/>
              <a:t>RENCONTRE DES ESPACES VALLEENS </a:t>
            </a:r>
            <a:br>
              <a:rPr lang="fr-FR" sz="3600" b="1" dirty="0"/>
            </a:br>
            <a:r>
              <a:rPr lang="fr-FR" sz="3600" b="1" dirty="0"/>
              <a:t>24 JANVIER 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7344816" cy="1512168"/>
          </a:xfrm>
        </p:spPr>
        <p:txBody>
          <a:bodyPr/>
          <a:lstStyle/>
          <a:p>
            <a:r>
              <a:rPr lang="fr-FR" b="1" dirty="0"/>
              <a:t>Espaces </a:t>
            </a:r>
            <a:r>
              <a:rPr lang="fr-FR" b="1" dirty="0" err="1"/>
              <a:t>valléens</a:t>
            </a:r>
            <a:endParaRPr lang="fr-FR" b="1" dirty="0"/>
          </a:p>
          <a:p>
            <a:r>
              <a:rPr lang="fr-FR" b="1" dirty="0"/>
              <a:t>et tourisme durable : quelles synergies ?</a:t>
            </a:r>
          </a:p>
          <a:p>
            <a:endParaRPr lang="fr-FR" dirty="0"/>
          </a:p>
        </p:txBody>
      </p:sp>
      <p:pic>
        <p:nvPicPr>
          <p:cNvPr id="1026" name="Picture 2" descr="K:\Fonctionnement CGET\LOGOS\Logos 2019\logo massif des Al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2823"/>
            <a:ext cx="2938463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3611"/>
            <a:ext cx="2287141" cy="15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45" y="5102918"/>
            <a:ext cx="2376264" cy="1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5096928"/>
            <a:ext cx="2232248" cy="151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92" y="5119133"/>
            <a:ext cx="2015803" cy="149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Alpes\Atlas 2018\Cartes\II_A_p.18-19_Sta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248472" cy="65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Alpes\Atlas 2018\Cartes\Carte EV_actualisee 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98" y="138517"/>
            <a:ext cx="4759502" cy="67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8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32E34DE-02F3-420B-8409-C57AF6CF6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76" r="22224"/>
          <a:stretch/>
        </p:blipFill>
        <p:spPr>
          <a:xfrm>
            <a:off x="323528" y="0"/>
            <a:ext cx="8820472" cy="68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E57F567-D87B-4D9E-9118-C325CAA55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375371"/>
              </p:ext>
            </p:extLst>
          </p:nvPr>
        </p:nvGraphicFramePr>
        <p:xfrm>
          <a:off x="0" y="-8038"/>
          <a:ext cx="9144000" cy="686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9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737659"/>
              </p:ext>
            </p:extLst>
          </p:nvPr>
        </p:nvGraphicFramePr>
        <p:xfrm>
          <a:off x="-133350" y="47625"/>
          <a:ext cx="9410700" cy="676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17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</Words>
  <Application>Microsoft Office PowerPoint</Application>
  <PresentationFormat>Affichage à l'écran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RENCONTRE DES ESPACES VALLEENS  24 JANVIER 2019</vt:lpstr>
      <vt:lpstr>Présentation PowerPoint</vt:lpstr>
      <vt:lpstr>Présentation PowerPoint</vt:lpstr>
      <vt:lpstr>Présentation PowerPoint</vt:lpstr>
      <vt:lpstr>Présentation PowerPoint</vt:lpstr>
    </vt:vector>
  </TitlesOfParts>
  <Company>Datar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DES ESPACES VALLEENS  24 JANVIER 2019</dc:title>
  <dc:creator>DELCLOS Marie-Claude</dc:creator>
  <cp:lastModifiedBy>Christian SCHWOEHRER</cp:lastModifiedBy>
  <cp:revision>8</cp:revision>
  <dcterms:created xsi:type="dcterms:W3CDTF">2019-01-21T14:36:35Z</dcterms:created>
  <dcterms:modified xsi:type="dcterms:W3CDTF">2019-01-24T12:01:24Z</dcterms:modified>
</cp:coreProperties>
</file>